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5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6" r:id="rId57"/>
    <p:sldId id="312" r:id="rId58"/>
    <p:sldId id="313" r:id="rId59"/>
    <p:sldId id="317" r:id="rId60"/>
    <p:sldId id="318" r:id="rId61"/>
    <p:sldId id="319" r:id="rId62"/>
    <p:sldId id="320" r:id="rId6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6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5.png"/><Relationship Id="rId7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5.png"/><Relationship Id="rId7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5.png"/><Relationship Id="rId7" Type="http://schemas.openxmlformats.org/officeDocument/2006/relationships/image" Target="../media/image8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4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0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8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5.png"/><Relationship Id="rId7" Type="http://schemas.openxmlformats.org/officeDocument/2006/relationships/image" Target="../media/image13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27.png"/><Relationship Id="rId10" Type="http://schemas.openxmlformats.org/officeDocument/2006/relationships/image" Target="../media/image136.png"/><Relationship Id="rId4" Type="http://schemas.openxmlformats.org/officeDocument/2006/relationships/image" Target="../media/image126.png"/><Relationship Id="rId9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4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28.png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10" Type="http://schemas.openxmlformats.org/officeDocument/2006/relationships/image" Target="../media/image167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45.png"/><Relationship Id="rId10" Type="http://schemas.openxmlformats.org/officeDocument/2006/relationships/image" Target="../media/image169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3.png"/><Relationship Id="rId5" Type="http://schemas.openxmlformats.org/officeDocument/2006/relationships/image" Target="../media/image145.png"/><Relationship Id="rId10" Type="http://schemas.openxmlformats.org/officeDocument/2006/relationships/image" Target="../media/image172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12" Type="http://schemas.openxmlformats.org/officeDocument/2006/relationships/image" Target="../media/image17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6.png"/><Relationship Id="rId5" Type="http://schemas.openxmlformats.org/officeDocument/2006/relationships/image" Target="../media/image145.png"/><Relationship Id="rId10" Type="http://schemas.openxmlformats.org/officeDocument/2006/relationships/image" Target="../media/image175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59.png"/><Relationship Id="rId7" Type="http://schemas.openxmlformats.org/officeDocument/2006/relationships/image" Target="../media/image17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45.png"/><Relationship Id="rId10" Type="http://schemas.openxmlformats.org/officeDocument/2006/relationships/image" Target="../media/image181.png"/><Relationship Id="rId4" Type="http://schemas.openxmlformats.org/officeDocument/2006/relationships/image" Target="../media/image144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18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85.png"/><Relationship Id="rId5" Type="http://schemas.openxmlformats.org/officeDocument/2006/relationships/image" Target="../media/image145.png"/><Relationship Id="rId10" Type="http://schemas.openxmlformats.org/officeDocument/2006/relationships/image" Target="../media/image184.png"/><Relationship Id="rId4" Type="http://schemas.openxmlformats.org/officeDocument/2006/relationships/image" Target="../media/image144.png"/><Relationship Id="rId9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88.png"/><Relationship Id="rId5" Type="http://schemas.openxmlformats.org/officeDocument/2006/relationships/image" Target="../media/image145.png"/><Relationship Id="rId10" Type="http://schemas.openxmlformats.org/officeDocument/2006/relationships/image" Target="../media/image187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12" Type="http://schemas.openxmlformats.org/officeDocument/2006/relationships/image" Target="../media/image19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91.png"/><Relationship Id="rId5" Type="http://schemas.openxmlformats.org/officeDocument/2006/relationships/image" Target="../media/image145.png"/><Relationship Id="rId10" Type="http://schemas.openxmlformats.org/officeDocument/2006/relationships/image" Target="../media/image190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95.png"/><Relationship Id="rId5" Type="http://schemas.openxmlformats.org/officeDocument/2006/relationships/image" Target="../media/image145.png"/><Relationship Id="rId10" Type="http://schemas.openxmlformats.org/officeDocument/2006/relationships/image" Target="../media/image194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98.png"/><Relationship Id="rId5" Type="http://schemas.openxmlformats.org/officeDocument/2006/relationships/image" Target="../media/image145.png"/><Relationship Id="rId10" Type="http://schemas.openxmlformats.org/officeDocument/2006/relationships/image" Target="../media/image197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201.png"/><Relationship Id="rId5" Type="http://schemas.openxmlformats.org/officeDocument/2006/relationships/image" Target="../media/image145.png"/><Relationship Id="rId10" Type="http://schemas.openxmlformats.org/officeDocument/2006/relationships/image" Target="../media/image200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59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62.png"/><Relationship Id="rId5" Type="http://schemas.openxmlformats.org/officeDocument/2006/relationships/image" Target="../media/image145.png"/><Relationship Id="rId10" Type="http://schemas.openxmlformats.org/officeDocument/2006/relationships/image" Target="../media/image205.png"/><Relationship Id="rId4" Type="http://schemas.openxmlformats.org/officeDocument/2006/relationships/image" Target="../media/image144.png"/><Relationship Id="rId9" Type="http://schemas.openxmlformats.org/officeDocument/2006/relationships/image" Target="../media/image20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20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10" Type="http://schemas.openxmlformats.org/officeDocument/2006/relationships/image" Target="../media/image209.png"/><Relationship Id="rId4" Type="http://schemas.openxmlformats.org/officeDocument/2006/relationships/image" Target="../media/image144.png"/><Relationship Id="rId9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10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2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21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10" Type="http://schemas.openxmlformats.org/officeDocument/2006/relationships/image" Target="../media/image215.png"/><Relationship Id="rId4" Type="http://schemas.openxmlformats.org/officeDocument/2006/relationships/image" Target="../media/image144.png"/><Relationship Id="rId9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21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10" Type="http://schemas.openxmlformats.org/officeDocument/2006/relationships/image" Target="../media/image218.png"/><Relationship Id="rId4" Type="http://schemas.openxmlformats.org/officeDocument/2006/relationships/image" Target="../media/image144.png"/><Relationship Id="rId9" Type="http://schemas.openxmlformats.org/officeDocument/2006/relationships/image" Target="../media/image2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21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10" Type="http://schemas.openxmlformats.org/officeDocument/2006/relationships/image" Target="../media/image221.png"/><Relationship Id="rId4" Type="http://schemas.openxmlformats.org/officeDocument/2006/relationships/image" Target="../media/image144.png"/><Relationship Id="rId9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59.png"/><Relationship Id="rId7" Type="http://schemas.openxmlformats.org/officeDocument/2006/relationships/image" Target="../media/image22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10" Type="http://schemas.openxmlformats.org/officeDocument/2006/relationships/image" Target="../media/image224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10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10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22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23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3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145.png"/><Relationship Id="rId10" Type="http://schemas.openxmlformats.org/officeDocument/2006/relationships/image" Target="../media/image237.png"/><Relationship Id="rId4" Type="http://schemas.openxmlformats.org/officeDocument/2006/relationships/image" Target="../media/image144.png"/><Relationship Id="rId9" Type="http://schemas.openxmlformats.org/officeDocument/2006/relationships/image" Target="../media/image2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3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5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5.png"/><Relationship Id="rId7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99787" y="7281"/>
            <a:ext cx="6592371" cy="3855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84544" y="3787264"/>
            <a:ext cx="6801170" cy="191978"/>
            <a:chOff x="11484544" y="3787264"/>
            <a:chExt cx="6801170" cy="191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4544" y="3787264"/>
              <a:ext cx="6801170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9048" y="-427896"/>
            <a:ext cx="10732657" cy="10713611"/>
            <a:chOff x="-19048" y="-427896"/>
            <a:chExt cx="10732657" cy="107136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-427896"/>
              <a:ext cx="10732657" cy="107136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0044" y="5640669"/>
            <a:ext cx="4162393" cy="3394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907" y="2224059"/>
            <a:ext cx="2302402" cy="835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49996" y="1575337"/>
            <a:ext cx="6656558" cy="1485464"/>
            <a:chOff x="10649996" y="1575337"/>
            <a:chExt cx="6656558" cy="1485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9996" y="1575337"/>
              <a:ext cx="6656558" cy="1485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6679" y="3445424"/>
            <a:ext cx="9832356" cy="4701332"/>
            <a:chOff x="4226679" y="3445424"/>
            <a:chExt cx="9832356" cy="47013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6679" y="3445424"/>
              <a:ext cx="9832356" cy="47013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9742" y="8464947"/>
            <a:ext cx="8427640" cy="11970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60" y="254387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192" y="1250786"/>
            <a:ext cx="2628726" cy="835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2" y="6709317"/>
            <a:ext cx="6171429" cy="3305495"/>
            <a:chOff x="5904762" y="6709317"/>
            <a:chExt cx="6171429" cy="3305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4762" y="6709317"/>
              <a:ext cx="6171429" cy="3305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935" y="5028571"/>
            <a:ext cx="1380494" cy="1775984"/>
            <a:chOff x="7830935" y="5028571"/>
            <a:chExt cx="1380494" cy="17759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0935" y="5028571"/>
              <a:ext cx="1380494" cy="17759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7583" y="2256398"/>
            <a:ext cx="15864834" cy="2492232"/>
            <a:chOff x="1347583" y="2256398"/>
            <a:chExt cx="15864834" cy="24922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583" y="2256398"/>
              <a:ext cx="15864834" cy="2492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60" y="254387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192" y="1250786"/>
            <a:ext cx="2628726" cy="835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6068" y="2829664"/>
            <a:ext cx="13253577" cy="5590304"/>
            <a:chOff x="2516068" y="2829664"/>
            <a:chExt cx="13253577" cy="55903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6068" y="2829664"/>
              <a:ext cx="13253577" cy="5590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716" y="2227868"/>
            <a:ext cx="3318126" cy="915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3894" y="4306119"/>
            <a:ext cx="13667091" cy="2281070"/>
            <a:chOff x="2663894" y="4306119"/>
            <a:chExt cx="13667091" cy="2281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894" y="4306119"/>
              <a:ext cx="13667091" cy="2281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716" y="2227868"/>
            <a:ext cx="3318126" cy="915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67651" y="3116044"/>
            <a:ext cx="9950412" cy="6862353"/>
            <a:chOff x="4167651" y="3116044"/>
            <a:chExt cx="9950412" cy="6862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7651" y="3116044"/>
              <a:ext cx="9950412" cy="6862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716" y="2227868"/>
            <a:ext cx="3318126" cy="915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3805" y="3102954"/>
            <a:ext cx="11178104" cy="6184290"/>
            <a:chOff x="3553805" y="3102954"/>
            <a:chExt cx="11178104" cy="61842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3805" y="3102954"/>
              <a:ext cx="11178104" cy="6184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716" y="2227868"/>
            <a:ext cx="3318126" cy="915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4190" y="3228308"/>
            <a:ext cx="10457334" cy="5998051"/>
            <a:chOff x="3914190" y="3228308"/>
            <a:chExt cx="10457334" cy="59980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4190" y="3228308"/>
              <a:ext cx="10457334" cy="5998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716" y="2227868"/>
            <a:ext cx="3340079" cy="14144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7967" y="8146757"/>
            <a:ext cx="15223708" cy="767450"/>
            <a:chOff x="1797967" y="8146757"/>
            <a:chExt cx="15223708" cy="7674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7967" y="8146757"/>
              <a:ext cx="15223708" cy="767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944" y="3559894"/>
            <a:ext cx="7733918" cy="4219819"/>
            <a:chOff x="4610944" y="3559894"/>
            <a:chExt cx="7733918" cy="42198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0944" y="3559894"/>
              <a:ext cx="7733918" cy="42198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716" y="9204208"/>
            <a:ext cx="14194850" cy="8899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3012555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2677" y="3121851"/>
            <a:ext cx="11900360" cy="2736910"/>
            <a:chOff x="3192677" y="3121851"/>
            <a:chExt cx="11900360" cy="27369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2677" y="3121851"/>
              <a:ext cx="11900360" cy="27369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5799" y="6363770"/>
            <a:ext cx="11739831" cy="3565974"/>
            <a:chOff x="3295799" y="6363770"/>
            <a:chExt cx="11739831" cy="35659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5799" y="6363770"/>
              <a:ext cx="11739831" cy="3565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2677" y="3171411"/>
            <a:ext cx="12109173" cy="2587848"/>
            <a:chOff x="3192677" y="3171411"/>
            <a:chExt cx="12109173" cy="25878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2677" y="3171411"/>
              <a:ext cx="12109173" cy="258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3012555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88271" y="6522650"/>
            <a:ext cx="12109173" cy="2587848"/>
            <a:chOff x="3088271" y="6522650"/>
            <a:chExt cx="12109173" cy="2587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8271" y="6522650"/>
              <a:ext cx="12109173" cy="2587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5979" y="2943661"/>
            <a:ext cx="11493757" cy="3578989"/>
            <a:chOff x="3395979" y="2943661"/>
            <a:chExt cx="11493757" cy="35789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5979" y="2943661"/>
              <a:ext cx="11493757" cy="357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4" y="935010"/>
            <a:ext cx="11821442" cy="29630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8032" y="4486841"/>
            <a:ext cx="1477623" cy="17760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1048" y="4486841"/>
            <a:ext cx="1658775" cy="17760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1387" y="5078230"/>
            <a:ext cx="2872450" cy="887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2621" y="5026802"/>
            <a:ext cx="1821097" cy="887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032" y="6683567"/>
            <a:ext cx="1687385" cy="17760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1048" y="6683567"/>
            <a:ext cx="1677851" cy="1776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4573" y="7214002"/>
            <a:ext cx="3797545" cy="896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1192" y="6909240"/>
            <a:ext cx="3176860" cy="16249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3012555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7559" y="2958127"/>
            <a:ext cx="9190597" cy="6835199"/>
            <a:chOff x="4547559" y="2958127"/>
            <a:chExt cx="9190597" cy="68351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7559" y="2958127"/>
              <a:ext cx="9190597" cy="6835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991688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98431" y="3233141"/>
            <a:ext cx="11488853" cy="3819433"/>
            <a:chOff x="3398431" y="3233141"/>
            <a:chExt cx="11488853" cy="3819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8431" y="3233141"/>
              <a:ext cx="11488853" cy="3819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525" y="7702633"/>
            <a:ext cx="12831946" cy="8032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991688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28571" y="3380123"/>
            <a:ext cx="12228571" cy="5036416"/>
            <a:chOff x="3028571" y="3380123"/>
            <a:chExt cx="12228571" cy="5036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8571" y="3380123"/>
              <a:ext cx="12228571" cy="503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991688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20239" y="3196061"/>
            <a:ext cx="11245237" cy="5882124"/>
            <a:chOff x="3520239" y="3196061"/>
            <a:chExt cx="11245237" cy="5882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0239" y="3196061"/>
              <a:ext cx="11245237" cy="588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669" y="1225755"/>
            <a:ext cx="2559932" cy="1239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3223469" cy="929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18944" y="3185667"/>
            <a:ext cx="11647827" cy="5913512"/>
            <a:chOff x="3318944" y="3185667"/>
            <a:chExt cx="11647827" cy="59135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944" y="3185667"/>
              <a:ext cx="11647827" cy="5913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669" y="1225755"/>
            <a:ext cx="2559932" cy="1239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1800660" cy="9235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0585" y="2923668"/>
            <a:ext cx="7384545" cy="5765308"/>
            <a:chOff x="5450585" y="2923668"/>
            <a:chExt cx="7384545" cy="57653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585" y="2923668"/>
              <a:ext cx="7384545" cy="57653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137" y="8929343"/>
            <a:ext cx="15541546" cy="8899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669" y="1225755"/>
            <a:ext cx="2559932" cy="1239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811" y="2225964"/>
            <a:ext cx="1800660" cy="9235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02752" y="2938134"/>
            <a:ext cx="6680210" cy="6263997"/>
            <a:chOff x="5802752" y="2938134"/>
            <a:chExt cx="6680210" cy="6263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2752" y="2938134"/>
              <a:ext cx="6680210" cy="6263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3579" y="4546295"/>
            <a:ext cx="5126532" cy="1221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21317" y="3574296"/>
            <a:ext cx="10781477" cy="2153517"/>
            <a:chOff x="6621317" y="3574296"/>
            <a:chExt cx="10781477" cy="21535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1317" y="3574296"/>
              <a:ext cx="10781477" cy="21535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61385" y="5975513"/>
            <a:ext cx="9567782" cy="7486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532" y="4546295"/>
            <a:ext cx="5126532" cy="1221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9833" y="985966"/>
            <a:ext cx="12539382" cy="8313782"/>
            <a:chOff x="5539833" y="985966"/>
            <a:chExt cx="12539382" cy="8313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9833" y="985966"/>
              <a:ext cx="12539382" cy="8313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916" y="5604143"/>
            <a:ext cx="2560231" cy="81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724" y="4596204"/>
            <a:ext cx="4428646" cy="1230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99531" y="1177761"/>
            <a:ext cx="1982846" cy="8491390"/>
            <a:chOff x="7899531" y="1177761"/>
            <a:chExt cx="1982846" cy="84913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9531" y="1177761"/>
              <a:ext cx="1982846" cy="8491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7823" y="1753667"/>
            <a:ext cx="7886067" cy="1792419"/>
            <a:chOff x="9407823" y="1753667"/>
            <a:chExt cx="7886067" cy="1792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7823" y="1753667"/>
              <a:ext cx="7886067" cy="1792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72338" y="1619564"/>
            <a:ext cx="2060625" cy="2060625"/>
            <a:chOff x="8172338" y="1619564"/>
            <a:chExt cx="2060625" cy="2060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2338" y="1619564"/>
              <a:ext cx="2060625" cy="2060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07823" y="7300827"/>
            <a:ext cx="7886067" cy="1792419"/>
            <a:chOff x="9407823" y="7300827"/>
            <a:chExt cx="7886067" cy="17924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7823" y="7300827"/>
              <a:ext cx="7886067" cy="17924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72338" y="7166724"/>
            <a:ext cx="2060625" cy="2060625"/>
            <a:chOff x="8172338" y="7166724"/>
            <a:chExt cx="2060625" cy="2060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2338" y="7166724"/>
              <a:ext cx="2060625" cy="20606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21285" y="4527247"/>
            <a:ext cx="7886067" cy="1792419"/>
            <a:chOff x="10021285" y="4527247"/>
            <a:chExt cx="7886067" cy="17924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1285" y="4527247"/>
              <a:ext cx="7886067" cy="17924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5800" y="4393144"/>
            <a:ext cx="2060625" cy="2060625"/>
            <a:chOff x="8785800" y="4393144"/>
            <a:chExt cx="2060625" cy="20606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5800" y="4393144"/>
              <a:ext cx="2060625" cy="20606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64145" y="2340866"/>
            <a:ext cx="5890366" cy="6825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41472" y="5125716"/>
            <a:ext cx="2953432" cy="6825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64393" y="7897422"/>
            <a:ext cx="7238280" cy="6825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88475" y="1981146"/>
            <a:ext cx="1308763" cy="1308763"/>
            <a:chOff x="8488475" y="1981146"/>
            <a:chExt cx="1308763" cy="13087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88475" y="1981146"/>
              <a:ext cx="1308763" cy="13087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817894"/>
            <a:ext cx="1180334" cy="1180334"/>
            <a:chOff x="9142857" y="4817894"/>
            <a:chExt cx="1180334" cy="11803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817894"/>
              <a:ext cx="1180334" cy="11803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36418" y="7337038"/>
            <a:ext cx="1858449" cy="1939251"/>
            <a:chOff x="8336418" y="7337038"/>
            <a:chExt cx="1858449" cy="19392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6418" y="7337038"/>
              <a:ext cx="1858449" cy="193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4" y="935010"/>
            <a:ext cx="11821442" cy="29630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8032" y="4486841"/>
            <a:ext cx="1477623" cy="17760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1048" y="4486841"/>
            <a:ext cx="1658775" cy="17760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1387" y="5078230"/>
            <a:ext cx="2872450" cy="887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2621" y="5026802"/>
            <a:ext cx="1821097" cy="887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032" y="6683567"/>
            <a:ext cx="1687385" cy="17760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1048" y="6683567"/>
            <a:ext cx="1677851" cy="1776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4573" y="7214002"/>
            <a:ext cx="3797545" cy="896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1192" y="6909240"/>
            <a:ext cx="3176860" cy="1624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2990"/>
            <a:ext cx="18285714" cy="10285714"/>
            <a:chOff x="0" y="12990"/>
            <a:chExt cx="18285714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99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09407" y="1193823"/>
            <a:ext cx="4266900" cy="4198079"/>
            <a:chOff x="7009407" y="1193823"/>
            <a:chExt cx="4266900" cy="4198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9407" y="1193823"/>
              <a:ext cx="4266900" cy="41980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229" y="7742025"/>
            <a:ext cx="16218250" cy="8580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72908" y="6442315"/>
            <a:ext cx="13127669" cy="8456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916" y="5604143"/>
            <a:ext cx="2560231" cy="81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724" y="4596204"/>
            <a:ext cx="4428646" cy="1230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95278" y="3640550"/>
            <a:ext cx="12228571" cy="3108380"/>
            <a:chOff x="5795278" y="3640550"/>
            <a:chExt cx="12228571" cy="31083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5278" y="3640550"/>
              <a:ext cx="12228571" cy="3108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6725" y="859691"/>
            <a:ext cx="5679351" cy="1230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0573" y="2809973"/>
            <a:ext cx="2314603" cy="742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94744" y="4730122"/>
            <a:ext cx="489943" cy="489943"/>
            <a:chOff x="7094744" y="4730122"/>
            <a:chExt cx="489943" cy="4899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4744" y="4730122"/>
              <a:ext cx="489943" cy="489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3229" y="4754940"/>
            <a:ext cx="449081" cy="440308"/>
            <a:chOff x="2643229" y="4754940"/>
            <a:chExt cx="449081" cy="4403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3229" y="4754940"/>
              <a:ext cx="449081" cy="440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1770" y="6710099"/>
            <a:ext cx="5121867" cy="453462"/>
            <a:chOff x="2771770" y="6710099"/>
            <a:chExt cx="5121867" cy="4534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71770" y="6833420"/>
              <a:ext cx="121648" cy="121648"/>
              <a:chOff x="2771770" y="6833420"/>
              <a:chExt cx="121648" cy="1216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2771770" y="6833420"/>
                <a:ext cx="121648" cy="12164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3488" y="6660576"/>
              <a:ext cx="3422471" cy="6515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1770" y="7693054"/>
            <a:ext cx="121648" cy="121648"/>
            <a:chOff x="2771770" y="7693054"/>
            <a:chExt cx="121648" cy="121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771770" y="7693054"/>
              <a:ext cx="121648" cy="1216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3488" y="7520205"/>
            <a:ext cx="3580347" cy="570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42787" y="5818529"/>
            <a:ext cx="6600140" cy="72326"/>
            <a:chOff x="5842787" y="5818529"/>
            <a:chExt cx="6600140" cy="723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842787" y="5818529"/>
              <a:ext cx="6600140" cy="72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9454" y="6769247"/>
            <a:ext cx="121648" cy="121648"/>
            <a:chOff x="10389454" y="6769247"/>
            <a:chExt cx="121648" cy="1216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389454" y="6769247"/>
              <a:ext cx="121648" cy="1216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1239" y="6596401"/>
            <a:ext cx="3422471" cy="651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89454" y="7628881"/>
            <a:ext cx="121648" cy="121648"/>
            <a:chOff x="10389454" y="7628881"/>
            <a:chExt cx="121648" cy="1216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389454" y="7628881"/>
              <a:ext cx="121648" cy="1216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61239" y="7456030"/>
            <a:ext cx="5451481" cy="5707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91535" y="2809974"/>
            <a:ext cx="2314603" cy="7333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184108" y="4237860"/>
            <a:ext cx="3016657" cy="904997"/>
            <a:chOff x="11184108" y="4237860"/>
            <a:chExt cx="3016657" cy="9049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84108" y="4237860"/>
              <a:ext cx="3016657" cy="9049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51518" y="3858273"/>
            <a:ext cx="1709032" cy="1664170"/>
            <a:chOff x="3851518" y="3858273"/>
            <a:chExt cx="1709032" cy="16641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1518" y="3858273"/>
              <a:ext cx="1709032" cy="1664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6725" y="859691"/>
            <a:ext cx="5679351" cy="1230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4914" y="4260801"/>
            <a:ext cx="2314603" cy="742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94744" y="4730122"/>
            <a:ext cx="489943" cy="489943"/>
            <a:chOff x="7094744" y="4730122"/>
            <a:chExt cx="489943" cy="4899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4744" y="4730122"/>
              <a:ext cx="489943" cy="489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3229" y="4754940"/>
            <a:ext cx="449081" cy="440308"/>
            <a:chOff x="2643229" y="4754940"/>
            <a:chExt cx="449081" cy="4403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3229" y="4754940"/>
              <a:ext cx="449081" cy="440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5859" y="5309102"/>
            <a:ext cx="1709032" cy="1664170"/>
            <a:chOff x="3185859" y="5309102"/>
            <a:chExt cx="1709032" cy="16641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5859" y="5309102"/>
              <a:ext cx="1709032" cy="1664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23603" y="2868467"/>
            <a:ext cx="10814131" cy="5939523"/>
            <a:chOff x="6123603" y="2868467"/>
            <a:chExt cx="10814131" cy="59395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3603" y="2868467"/>
              <a:ext cx="10814131" cy="5939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6725" y="859691"/>
            <a:ext cx="5679351" cy="1230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1768" y="4358732"/>
            <a:ext cx="2314603" cy="733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54342" y="5786618"/>
            <a:ext cx="3016657" cy="904997"/>
            <a:chOff x="2854342" y="5786618"/>
            <a:chExt cx="3016657" cy="904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4342" y="5786618"/>
              <a:ext cx="3016657" cy="90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8336" y="4083767"/>
            <a:ext cx="10614481" cy="2942773"/>
            <a:chOff x="6838336" y="4083767"/>
            <a:chExt cx="10614481" cy="29427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8336" y="4083767"/>
              <a:ext cx="10614481" cy="2942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94741" y="6647375"/>
            <a:ext cx="13696233" cy="72326"/>
            <a:chOff x="2294741" y="6647375"/>
            <a:chExt cx="13696233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294741" y="6647375"/>
              <a:ext cx="13696233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574" y="1428260"/>
            <a:ext cx="3829227" cy="141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0719" y="3136884"/>
            <a:ext cx="2364276" cy="2364276"/>
            <a:chOff x="7960719" y="3136884"/>
            <a:chExt cx="2364276" cy="23642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0719" y="3136884"/>
              <a:ext cx="2364276" cy="23642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7137" y="7225246"/>
            <a:ext cx="11951440" cy="2249288"/>
            <a:chOff x="3167137" y="7225246"/>
            <a:chExt cx="11951440" cy="22492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7137" y="7225246"/>
              <a:ext cx="11951440" cy="2249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56084" y="5862352"/>
            <a:ext cx="4619146" cy="4232202"/>
            <a:chOff x="3156084" y="5862352"/>
            <a:chExt cx="4619146" cy="42322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6084" y="5862352"/>
              <a:ext cx="4619146" cy="42322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854" y="2752777"/>
            <a:ext cx="11824332" cy="21843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8893" y="1214756"/>
            <a:ext cx="2748989" cy="14181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20599" y="394221"/>
            <a:ext cx="5869559" cy="9497272"/>
            <a:chOff x="11720599" y="394221"/>
            <a:chExt cx="5869559" cy="94972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0599" y="394221"/>
              <a:ext cx="5869559" cy="9497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3049" y="2803645"/>
            <a:ext cx="13803198" cy="970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0895" y="1156889"/>
            <a:ext cx="3283123" cy="14181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0895" y="4540420"/>
            <a:ext cx="4351608" cy="14181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7515" y="6230285"/>
            <a:ext cx="13158579" cy="9706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8927" y="863347"/>
            <a:ext cx="3269469" cy="14429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7032" y="3461431"/>
            <a:ext cx="12705912" cy="2438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10" y="2701188"/>
            <a:ext cx="16284150" cy="7929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102" y="3772914"/>
            <a:ext cx="15922537" cy="2155438"/>
            <a:chOff x="1466102" y="3772914"/>
            <a:chExt cx="15922537" cy="21554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373" y="3705297"/>
              <a:ext cx="15587613" cy="231479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66102" y="4013778"/>
              <a:ext cx="153556" cy="153556"/>
              <a:chOff x="1466102" y="4013778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66102" y="4013778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34174" y="6273762"/>
            <a:ext cx="15922533" cy="1455878"/>
            <a:chOff x="1434174" y="6273762"/>
            <a:chExt cx="15922533" cy="14558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6906" y="6203610"/>
              <a:ext cx="15383587" cy="162269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34174" y="6514629"/>
              <a:ext cx="153556" cy="153556"/>
              <a:chOff x="1434174" y="6514629"/>
              <a:chExt cx="153556" cy="1535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34174" y="6514629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02297" y="8289629"/>
            <a:ext cx="15922533" cy="1455878"/>
            <a:chOff x="1502297" y="8289629"/>
            <a:chExt cx="15922533" cy="14558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5029" y="8219477"/>
              <a:ext cx="14981854" cy="162269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2297" y="8530499"/>
              <a:ext cx="153556" cy="153556"/>
              <a:chOff x="1502297" y="8530499"/>
              <a:chExt cx="153556" cy="1535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502297" y="8530499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594190"/>
            <a:ext cx="15922533" cy="1455878"/>
            <a:chOff x="1456583" y="4594190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524039"/>
              <a:ext cx="15330311" cy="16226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835058"/>
              <a:ext cx="153556" cy="153556"/>
              <a:chOff x="1456583" y="4835058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835058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5257074" cy="1545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0479" y="1430165"/>
            <a:ext cx="3881380" cy="12025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094" y="3749893"/>
            <a:ext cx="8605967" cy="536886"/>
            <a:chOff x="251094" y="3749893"/>
            <a:chExt cx="8605967" cy="5368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251094" y="3749893"/>
              <a:ext cx="8605967" cy="536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6364" y="8268194"/>
            <a:ext cx="8885777" cy="587048"/>
            <a:chOff x="8996364" y="8268194"/>
            <a:chExt cx="8885777" cy="5870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">
              <a:off x="8996364" y="8268194"/>
              <a:ext cx="8885777" cy="587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59" y="7198590"/>
            <a:ext cx="9891330" cy="546838"/>
            <a:chOff x="63859" y="7198590"/>
            <a:chExt cx="9891330" cy="5468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40000">
              <a:off x="63859" y="7198590"/>
              <a:ext cx="9891330" cy="5468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0395" y="5697339"/>
            <a:ext cx="11995277" cy="937272"/>
            <a:chOff x="6890395" y="5697339"/>
            <a:chExt cx="11995277" cy="9372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6890395" y="5697339"/>
              <a:ext cx="11995277" cy="937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479905"/>
            <a:ext cx="15922533" cy="649155"/>
            <a:chOff x="1456583" y="4479905"/>
            <a:chExt cx="15922533" cy="6491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409753"/>
              <a:ext cx="12549692" cy="83277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720772"/>
              <a:ext cx="153556" cy="153556"/>
              <a:chOff x="1456583" y="4720772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720772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5714588" cy="7929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8901" y="6022562"/>
            <a:ext cx="15922529" cy="649155"/>
            <a:chOff x="1418901" y="6022562"/>
            <a:chExt cx="15922529" cy="6491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629" y="5952410"/>
              <a:ext cx="8685111" cy="83277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8901" y="6263425"/>
              <a:ext cx="153556" cy="153556"/>
              <a:chOff x="1418901" y="6263425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18901" y="6263425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346571"/>
            <a:ext cx="15922533" cy="1455878"/>
            <a:chOff x="1456583" y="4346571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276420"/>
              <a:ext cx="15120511" cy="16226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587439"/>
              <a:ext cx="153556" cy="153556"/>
              <a:chOff x="1456583" y="4587439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587439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1460798" cy="7929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8901" y="6127324"/>
            <a:ext cx="15922529" cy="1455878"/>
            <a:chOff x="1418901" y="6127324"/>
            <a:chExt cx="15922529" cy="1455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629" y="6057172"/>
              <a:ext cx="14995378" cy="162269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8901" y="6368187"/>
              <a:ext cx="153556" cy="153556"/>
              <a:chOff x="1418901" y="6368187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18901" y="6368187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9315" y="5015563"/>
            <a:ext cx="15830187" cy="33051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6583" y="5326581"/>
            <a:ext cx="153556" cy="153556"/>
            <a:chOff x="1456583" y="5326581"/>
            <a:chExt cx="153556" cy="153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456583" y="5326581"/>
              <a:ext cx="153556" cy="1535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2582188" cy="792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6583" y="8582267"/>
            <a:ext cx="15922533" cy="1455878"/>
            <a:chOff x="1456583" y="8582267"/>
            <a:chExt cx="15922533" cy="1455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9315" y="8512115"/>
              <a:ext cx="14861844" cy="16226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8823128"/>
              <a:ext cx="153556" cy="153556"/>
              <a:chOff x="1456583" y="8823128"/>
              <a:chExt cx="153556" cy="1535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8823128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56583" y="3926973"/>
            <a:ext cx="15922533" cy="649155"/>
            <a:chOff x="1456583" y="3926973"/>
            <a:chExt cx="15922533" cy="6491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9315" y="3856822"/>
              <a:ext cx="15397435" cy="83277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456583" y="4167835"/>
              <a:ext cx="153556" cy="153556"/>
              <a:chOff x="1456583" y="4167835"/>
              <a:chExt cx="153556" cy="15355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167835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308" y="4017174"/>
            <a:ext cx="16236884" cy="23161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5336" y="7123974"/>
            <a:ext cx="14238950" cy="7929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0891" y="6212195"/>
            <a:ext cx="678143" cy="12730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9897" y="2859539"/>
            <a:ext cx="8894582" cy="103943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3918000"/>
            <a:ext cx="15922533" cy="649155"/>
            <a:chOff x="1456583" y="3918000"/>
            <a:chExt cx="15922533" cy="6491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315" y="3847848"/>
              <a:ext cx="14585902" cy="83277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158867"/>
              <a:ext cx="153556" cy="153556"/>
              <a:chOff x="1456583" y="4158867"/>
              <a:chExt cx="153556" cy="15355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4158867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8936" y="2811174"/>
            <a:ext cx="4191503" cy="7833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56583" y="5213610"/>
            <a:ext cx="15922533" cy="2240191"/>
            <a:chOff x="1456583" y="5213610"/>
            <a:chExt cx="15922533" cy="22401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315" y="5143458"/>
              <a:ext cx="15742235" cy="252079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56583" y="5454473"/>
              <a:ext cx="153556" cy="153556"/>
              <a:chOff x="1456583" y="5454473"/>
              <a:chExt cx="153556" cy="1535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5454473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59440" y="7858829"/>
            <a:ext cx="15922533" cy="2240191"/>
            <a:chOff x="1559440" y="7858829"/>
            <a:chExt cx="15922533" cy="22401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2172" y="7788677"/>
              <a:ext cx="15390416" cy="252079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59440" y="8099690"/>
              <a:ext cx="153556" cy="153556"/>
              <a:chOff x="1559440" y="8099690"/>
              <a:chExt cx="153556" cy="1535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559440" y="8099690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675823"/>
            <a:ext cx="121648" cy="121648"/>
            <a:chOff x="2405166" y="86758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675823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508476"/>
            <a:ext cx="15922533" cy="1455878"/>
            <a:chOff x="1456583" y="4508476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438325"/>
              <a:ext cx="15482844" cy="17364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749343"/>
              <a:ext cx="153556" cy="153556"/>
              <a:chOff x="1456583" y="4749343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749343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3099084" cy="7929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8901" y="6289229"/>
            <a:ext cx="15922529" cy="1455878"/>
            <a:chOff x="1418901" y="6289229"/>
            <a:chExt cx="15922529" cy="1455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629" y="6219077"/>
              <a:ext cx="15303292" cy="173648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8901" y="6530092"/>
              <a:ext cx="153556" cy="153556"/>
              <a:chOff x="1418901" y="6530092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18901" y="6530092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866299"/>
            <a:ext cx="121648" cy="121648"/>
            <a:chOff x="2405166" y="8866299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866299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537048"/>
            <a:ext cx="15922533" cy="1455878"/>
            <a:chOff x="1456583" y="4537048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466896"/>
              <a:ext cx="15193064" cy="16226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777915"/>
              <a:ext cx="153556" cy="153556"/>
              <a:chOff x="1456583" y="4777915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777915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5393265" cy="15545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8901" y="6317800"/>
            <a:ext cx="15922529" cy="649155"/>
            <a:chOff x="1418901" y="6317800"/>
            <a:chExt cx="15922529" cy="6491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629" y="6247648"/>
              <a:ext cx="4218340" cy="83277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8901" y="6558663"/>
              <a:ext cx="153556" cy="153556"/>
              <a:chOff x="1418901" y="6558663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18901" y="6558663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56583" y="7208743"/>
            <a:ext cx="15922533" cy="1455878"/>
            <a:chOff x="1456583" y="7208743"/>
            <a:chExt cx="15922533" cy="14558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9315" y="7138591"/>
              <a:ext cx="14249359" cy="162269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56583" y="7449606"/>
              <a:ext cx="153556" cy="153556"/>
              <a:chOff x="1456583" y="7449606"/>
              <a:chExt cx="153556" cy="1535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7449606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866299"/>
            <a:ext cx="121648" cy="121648"/>
            <a:chOff x="2405166" y="8866299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866299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603714"/>
            <a:ext cx="15922533" cy="1455878"/>
            <a:chOff x="1456583" y="4603714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533563"/>
              <a:ext cx="14712235" cy="16226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844581"/>
              <a:ext cx="153556" cy="153556"/>
              <a:chOff x="1456583" y="4844581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844581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4547160" cy="15545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8901" y="6384467"/>
            <a:ext cx="15922529" cy="1455878"/>
            <a:chOff x="1418901" y="6384467"/>
            <a:chExt cx="15922529" cy="1455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629" y="6314315"/>
              <a:ext cx="14963521" cy="173648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8901" y="6625330"/>
              <a:ext cx="153556" cy="153556"/>
              <a:chOff x="1418901" y="6625330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18901" y="6625330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866299"/>
            <a:ext cx="121648" cy="121648"/>
            <a:chOff x="2405166" y="8866299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866299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6583" y="4603714"/>
            <a:ext cx="15922533" cy="1455878"/>
            <a:chOff x="1456583" y="4603714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4533563"/>
              <a:ext cx="15779968" cy="16226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56583" y="4844581"/>
              <a:ext cx="153556" cy="153556"/>
              <a:chOff x="1456583" y="4844581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4844581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4199255" cy="15545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8901" y="6384467"/>
            <a:ext cx="15922529" cy="2240191"/>
            <a:chOff x="1418901" y="6384467"/>
            <a:chExt cx="15922529" cy="22401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629" y="6314315"/>
              <a:ext cx="15818825" cy="235546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8901" y="6625330"/>
              <a:ext cx="153556" cy="153556"/>
              <a:chOff x="1418901" y="6625330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18901" y="6625330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5166" y="8866299"/>
            <a:ext cx="121648" cy="121648"/>
            <a:chOff x="2405166" y="8866299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405166" y="8866299"/>
              <a:ext cx="121648" cy="121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264" y="4052454"/>
            <a:ext cx="15922533" cy="1455878"/>
            <a:chOff x="1494264" y="4052454"/>
            <a:chExt cx="15922533" cy="1455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6996" y="3982302"/>
              <a:ext cx="15332302" cy="16226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94264" y="4293321"/>
              <a:ext cx="153556" cy="153556"/>
              <a:chOff x="1494264" y="4293321"/>
              <a:chExt cx="153556" cy="1535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94264" y="4293321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908" y="2701184"/>
            <a:ext cx="14527569" cy="7929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56583" y="5833206"/>
            <a:ext cx="15922529" cy="2240191"/>
            <a:chOff x="1456583" y="5833206"/>
            <a:chExt cx="15922529" cy="22401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9311" y="5763055"/>
              <a:ext cx="15638311" cy="252079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56583" y="6074069"/>
              <a:ext cx="153556" cy="153556"/>
              <a:chOff x="1456583" y="6074069"/>
              <a:chExt cx="153556" cy="15355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56583" y="6074069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094" y="3749893"/>
            <a:ext cx="8605967" cy="536886"/>
            <a:chOff x="251094" y="3749893"/>
            <a:chExt cx="8605967" cy="5368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">
              <a:off x="251094" y="3749893"/>
              <a:ext cx="8605967" cy="5368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96364" y="8268194"/>
            <a:ext cx="8885777" cy="587048"/>
            <a:chOff x="8996364" y="8268194"/>
            <a:chExt cx="8885777" cy="587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40000">
              <a:off x="8996364" y="8268194"/>
              <a:ext cx="8885777" cy="587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59" y="7198590"/>
            <a:ext cx="9891330" cy="546838"/>
            <a:chOff x="63859" y="7198590"/>
            <a:chExt cx="9891330" cy="5468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63859" y="7198590"/>
              <a:ext cx="9891330" cy="5468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0395" y="5697339"/>
            <a:ext cx="11995277" cy="937272"/>
            <a:chOff x="6890395" y="5697339"/>
            <a:chExt cx="11995277" cy="9372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40000">
              <a:off x="6890395" y="5697339"/>
              <a:ext cx="11995277" cy="9372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0479" y="1430165"/>
            <a:ext cx="3881380" cy="12025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1945" y="3418862"/>
            <a:ext cx="16121824" cy="2900293"/>
            <a:chOff x="1081945" y="3418862"/>
            <a:chExt cx="16121824" cy="29002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71040" y="3418862"/>
              <a:ext cx="6125751" cy="2900293"/>
              <a:chOff x="6071040" y="3418862"/>
              <a:chExt cx="6125751" cy="290029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71040" y="3418862"/>
                <a:ext cx="6125751" cy="290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1945" y="3418862"/>
              <a:ext cx="5974683" cy="2900293"/>
              <a:chOff x="1081945" y="3418862"/>
              <a:chExt cx="5974683" cy="29002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1945" y="3418862"/>
                <a:ext cx="5974683" cy="29002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323882" y="3418862"/>
              <a:ext cx="5879887" cy="2900293"/>
              <a:chOff x="11323882" y="3418862"/>
              <a:chExt cx="5879887" cy="29002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23882" y="3418862"/>
                <a:ext cx="5879887" cy="290029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9372" y="3823259"/>
              <a:ext cx="3047554" cy="210010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2689" y="3738838"/>
              <a:ext cx="4155116" cy="210010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6821" y="4136982"/>
              <a:ext cx="2977526" cy="14908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35803" y="6866853"/>
            <a:ext cx="8214108" cy="2463023"/>
            <a:chOff x="5035803" y="6866853"/>
            <a:chExt cx="8214108" cy="24630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5803" y="6866853"/>
              <a:ext cx="8214108" cy="246302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29149" y="7052616"/>
            <a:ext cx="7542821" cy="209867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5755" y="3418862"/>
            <a:ext cx="16121824" cy="2900293"/>
            <a:chOff x="1005755" y="3418862"/>
            <a:chExt cx="16121824" cy="290029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994850" y="3418862"/>
              <a:ext cx="6125751" cy="2900293"/>
              <a:chOff x="5994850" y="3418862"/>
              <a:chExt cx="6125751" cy="290029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94850" y="3418862"/>
                <a:ext cx="6125751" cy="290029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05755" y="3418862"/>
              <a:ext cx="5974683" cy="2900293"/>
              <a:chOff x="1005755" y="3418862"/>
              <a:chExt cx="5974683" cy="290029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5755" y="3418862"/>
                <a:ext cx="5974683" cy="290029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47692" y="3418862"/>
              <a:ext cx="5879887" cy="2900293"/>
              <a:chOff x="11247692" y="3418862"/>
              <a:chExt cx="5879887" cy="290029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47692" y="3418862"/>
                <a:ext cx="5879887" cy="290029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3181" y="3823259"/>
              <a:ext cx="2956202" cy="209867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26499" y="3738838"/>
              <a:ext cx="3857116" cy="210820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50631" y="4136982"/>
              <a:ext cx="2948935" cy="1498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5166" y="8866299"/>
            <a:ext cx="121648" cy="121648"/>
            <a:chOff x="2405166" y="8866299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405166" y="8866299"/>
              <a:ext cx="121648" cy="1216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9530" y="4535145"/>
            <a:ext cx="8754955" cy="32346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5215" y="4760251"/>
            <a:ext cx="153556" cy="99795"/>
            <a:chOff x="765215" y="4760251"/>
            <a:chExt cx="153556" cy="997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65215" y="4760251"/>
              <a:ext cx="153556" cy="997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913" y="2701184"/>
            <a:ext cx="14279369" cy="15545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130" y="7909906"/>
            <a:ext cx="7863521" cy="17364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1401" y="8220923"/>
            <a:ext cx="153556" cy="153556"/>
            <a:chOff x="1501401" y="8220923"/>
            <a:chExt cx="153556" cy="1535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01401" y="8220923"/>
              <a:ext cx="153556" cy="153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21569" y="4810173"/>
            <a:ext cx="7666653" cy="4625762"/>
            <a:chOff x="10321569" y="4810173"/>
            <a:chExt cx="7666653" cy="4625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1569" y="4810173"/>
              <a:ext cx="7666653" cy="4625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585" y="8297701"/>
            <a:ext cx="153556" cy="99795"/>
            <a:chOff x="819585" y="8297701"/>
            <a:chExt cx="153556" cy="997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19585" y="8297701"/>
              <a:ext cx="153556" cy="99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4264" y="3780213"/>
            <a:ext cx="15922533" cy="1455878"/>
            <a:chOff x="1494264" y="3780213"/>
            <a:chExt cx="15922533" cy="14558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6996" y="3710061"/>
              <a:ext cx="15402178" cy="17364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021080"/>
              <a:ext cx="153556" cy="153556"/>
              <a:chOff x="1494264" y="4021080"/>
              <a:chExt cx="153556" cy="1535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94264" y="4021080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6881331" cy="783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6583" y="5560965"/>
            <a:ext cx="15922529" cy="2240191"/>
            <a:chOff x="1456583" y="5560965"/>
            <a:chExt cx="15922529" cy="22401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311" y="5490813"/>
              <a:ext cx="15521787" cy="252079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5801828"/>
              <a:ext cx="153556" cy="153556"/>
              <a:chOff x="1456583" y="5801828"/>
              <a:chExt cx="153556" cy="1535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5801828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3" y="760501"/>
            <a:ext cx="6882626" cy="1362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6583" y="2782453"/>
            <a:ext cx="15922538" cy="1455878"/>
            <a:chOff x="1456583" y="2782453"/>
            <a:chExt cx="15922538" cy="145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9320" y="2712301"/>
              <a:ext cx="15463521" cy="161316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56583" y="3023324"/>
              <a:ext cx="153556" cy="153556"/>
              <a:chOff x="1456583" y="3023324"/>
              <a:chExt cx="153556" cy="1535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56583" y="3023324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8382" y="4945386"/>
            <a:ext cx="8067808" cy="4993718"/>
            <a:chOff x="1008382" y="4945386"/>
            <a:chExt cx="8067808" cy="49937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382" y="4945386"/>
              <a:ext cx="8067808" cy="49937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2329" y="4945386"/>
            <a:ext cx="8226566" cy="4993718"/>
            <a:chOff x="9532329" y="4945386"/>
            <a:chExt cx="8226566" cy="49937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2329" y="4945386"/>
              <a:ext cx="8226566" cy="4993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4264" y="3780210"/>
            <a:ext cx="15922538" cy="1455878"/>
            <a:chOff x="1494264" y="3780210"/>
            <a:chExt cx="15922538" cy="14558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001" y="3710058"/>
              <a:ext cx="15402178" cy="17364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021080"/>
              <a:ext cx="153556" cy="153556"/>
              <a:chOff x="1494264" y="4021080"/>
              <a:chExt cx="153556" cy="1535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94264" y="4021080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6881331" cy="783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6583" y="5560962"/>
            <a:ext cx="15922533" cy="2240191"/>
            <a:chOff x="1456583" y="5560962"/>
            <a:chExt cx="15922533" cy="22401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315" y="5490810"/>
              <a:ext cx="15443759" cy="241260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5801828"/>
              <a:ext cx="153556" cy="153556"/>
              <a:chOff x="1456583" y="5801828"/>
              <a:chExt cx="153556" cy="1535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5801828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6583" y="4414915"/>
            <a:ext cx="15922538" cy="2240191"/>
            <a:chOff x="1456583" y="4414915"/>
            <a:chExt cx="15922538" cy="2240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320" y="4344764"/>
              <a:ext cx="15525987" cy="252079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56583" y="4655785"/>
              <a:ext cx="153556" cy="153556"/>
              <a:chOff x="1456583" y="4655785"/>
              <a:chExt cx="153556" cy="1535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4655785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14292712" cy="15545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6583" y="6978162"/>
            <a:ext cx="15922533" cy="1455878"/>
            <a:chOff x="1456583" y="6978162"/>
            <a:chExt cx="15922533" cy="1455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315" y="6908010"/>
              <a:ext cx="14766654" cy="16226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7219026"/>
              <a:ext cx="153556" cy="153556"/>
              <a:chOff x="1456583" y="7219026"/>
              <a:chExt cx="153556" cy="1535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7219026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4264" y="4343650"/>
            <a:ext cx="15922538" cy="649155"/>
            <a:chOff x="1494264" y="4343650"/>
            <a:chExt cx="15922538" cy="6491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001" y="4273499"/>
              <a:ext cx="11295987" cy="83277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584520"/>
              <a:ext cx="153556" cy="153556"/>
              <a:chOff x="1494264" y="4584520"/>
              <a:chExt cx="153556" cy="1535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94264" y="4584520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13264826" cy="792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6583" y="5933924"/>
            <a:ext cx="15922533" cy="1455878"/>
            <a:chOff x="1456583" y="5933924"/>
            <a:chExt cx="15922533" cy="1455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315" y="5863772"/>
              <a:ext cx="14595454" cy="173648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6174792"/>
              <a:ext cx="153556" cy="153556"/>
              <a:chOff x="1456583" y="6174792"/>
              <a:chExt cx="153556" cy="1535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56583" y="6174792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9908" y="2701184"/>
            <a:ext cx="14359931" cy="2316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6044" y="5142857"/>
            <a:ext cx="15922529" cy="1455878"/>
            <a:chOff x="1316044" y="5142857"/>
            <a:chExt cx="15922529" cy="1455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8772" y="5072706"/>
              <a:ext cx="15177730" cy="16226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6044" y="5383723"/>
              <a:ext cx="153556" cy="153556"/>
              <a:chOff x="1316044" y="5383723"/>
              <a:chExt cx="153556" cy="1535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316044" y="5383723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714846" y="6621144"/>
            <a:ext cx="8511886" cy="3664571"/>
            <a:chOff x="4714846" y="6621144"/>
            <a:chExt cx="8511886" cy="3664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4846" y="6621144"/>
              <a:ext cx="8511886" cy="36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3" y="760501"/>
            <a:ext cx="6882626" cy="1362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4264" y="3581685"/>
            <a:ext cx="15922538" cy="1455878"/>
            <a:chOff x="1494264" y="3581685"/>
            <a:chExt cx="15922538" cy="145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7001" y="3511533"/>
              <a:ext cx="15427387" cy="17364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3822558"/>
              <a:ext cx="153556" cy="153556"/>
              <a:chOff x="1494264" y="3822558"/>
              <a:chExt cx="153556" cy="1535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94264" y="3822558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56583" y="5986367"/>
            <a:ext cx="15922533" cy="1455878"/>
            <a:chOff x="1456583" y="5986367"/>
            <a:chExt cx="15922533" cy="14558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5916215"/>
              <a:ext cx="15500625" cy="16226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6227235"/>
              <a:ext cx="153556" cy="153556"/>
              <a:chOff x="1456583" y="6227235"/>
              <a:chExt cx="153556" cy="1535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56583" y="6227235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3" y="760501"/>
            <a:ext cx="6882626" cy="1362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590" y="2872086"/>
            <a:ext cx="15922535" cy="1455878"/>
            <a:chOff x="1181590" y="2872086"/>
            <a:chExt cx="15922535" cy="145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325" y="2801934"/>
              <a:ext cx="15270168" cy="16226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1590" y="3112960"/>
              <a:ext cx="153556" cy="153556"/>
              <a:chOff x="1181590" y="3112960"/>
              <a:chExt cx="153556" cy="1535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181590" y="3112960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714844" y="5075630"/>
            <a:ext cx="6876073" cy="4405696"/>
            <a:chOff x="4714844" y="5075630"/>
            <a:chExt cx="6876073" cy="44056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4844" y="5075630"/>
              <a:ext cx="6876073" cy="4405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4264" y="4391267"/>
            <a:ext cx="15922538" cy="1455878"/>
            <a:chOff x="1494264" y="4391267"/>
            <a:chExt cx="15922538" cy="14558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001" y="4321115"/>
              <a:ext cx="11182568" cy="17364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632139"/>
              <a:ext cx="153556" cy="153556"/>
              <a:chOff x="1494264" y="4632139"/>
              <a:chExt cx="153556" cy="1535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94264" y="4632139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9163874" cy="783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0479" y="1229565"/>
            <a:ext cx="2472456" cy="1202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8623" y="4366193"/>
            <a:ext cx="17907091" cy="2032808"/>
            <a:chOff x="378623" y="4366193"/>
            <a:chExt cx="17907091" cy="20328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87874" y="4366193"/>
              <a:ext cx="4121199" cy="2032808"/>
              <a:chOff x="10687874" y="4366193"/>
              <a:chExt cx="4121199" cy="20328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87874" y="4366193"/>
                <a:ext cx="4121199" cy="20328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09026" y="4366193"/>
              <a:ext cx="4121199" cy="2032808"/>
              <a:chOff x="3809026" y="4366193"/>
              <a:chExt cx="4121199" cy="20328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026" y="4366193"/>
                <a:ext cx="4121199" cy="20328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8623" y="4366193"/>
              <a:ext cx="4121199" cy="2032808"/>
              <a:chOff x="378623" y="4366193"/>
              <a:chExt cx="4121199" cy="20328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8623" y="4366193"/>
                <a:ext cx="4121199" cy="20328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239429" y="4366193"/>
              <a:ext cx="4121199" cy="2032808"/>
              <a:chOff x="7239429" y="4366193"/>
              <a:chExt cx="4121199" cy="20328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39429" y="4366193"/>
                <a:ext cx="4121199" cy="203280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820" y="4476714"/>
              <a:ext cx="2206667" cy="18779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0302" y="4825771"/>
              <a:ext cx="2178096" cy="111263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1935" y="4460981"/>
              <a:ext cx="2806696" cy="187797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1897" y="4519409"/>
              <a:ext cx="2797172" cy="187797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64515" y="4366193"/>
              <a:ext cx="4121199" cy="2032808"/>
              <a:chOff x="14164515" y="4366193"/>
              <a:chExt cx="4121199" cy="203280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64515" y="4366193"/>
                <a:ext cx="4121199" cy="203280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5802" y="4825771"/>
              <a:ext cx="1959496" cy="1112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5" y="760501"/>
            <a:ext cx="3032931" cy="13436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908" y="2701184"/>
            <a:ext cx="1177303" cy="783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4264" y="4391267"/>
            <a:ext cx="15922538" cy="3023750"/>
            <a:chOff x="1494264" y="4391267"/>
            <a:chExt cx="15922538" cy="30237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001" y="4321115"/>
              <a:ext cx="15660064" cy="33043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632139"/>
              <a:ext cx="153556" cy="153556"/>
              <a:chOff x="1494264" y="4632139"/>
              <a:chExt cx="153556" cy="1535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94264" y="4632139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12509483" cy="79330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3" y="760501"/>
            <a:ext cx="3032999" cy="13440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4264" y="4569714"/>
            <a:ext cx="15922538" cy="1457136"/>
            <a:chOff x="1494264" y="4569714"/>
            <a:chExt cx="15922538" cy="1457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7001" y="4499563"/>
              <a:ext cx="15539245" cy="160497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810589"/>
              <a:ext cx="153556" cy="153556"/>
              <a:chOff x="1494264" y="4810589"/>
              <a:chExt cx="153556" cy="1535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94264" y="4810589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56583" y="6303390"/>
            <a:ext cx="15922533" cy="1457136"/>
            <a:chOff x="1456583" y="6303390"/>
            <a:chExt cx="15922533" cy="14571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6233239"/>
              <a:ext cx="15754759" cy="159545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6544259"/>
              <a:ext cx="153556" cy="153556"/>
              <a:chOff x="1456583" y="6544259"/>
              <a:chExt cx="153556" cy="1535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56583" y="6544259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08" y="2701184"/>
            <a:ext cx="13982226" cy="15360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6583" y="8217610"/>
            <a:ext cx="15922533" cy="1457136"/>
            <a:chOff x="1456583" y="8217610"/>
            <a:chExt cx="15922533" cy="14571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315" y="8147458"/>
              <a:ext cx="15600988" cy="160498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456583" y="8458475"/>
              <a:ext cx="153556" cy="153556"/>
              <a:chOff x="1456583" y="8458475"/>
              <a:chExt cx="153556" cy="15355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56583" y="8458475"/>
                <a:ext cx="153556" cy="153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83" y="2407253"/>
            <a:ext cx="15641457" cy="72326"/>
            <a:chOff x="1456583" y="2407253"/>
            <a:chExt cx="15641457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56583" y="2407253"/>
              <a:ext cx="15641457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393" y="760501"/>
            <a:ext cx="3032999" cy="13440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4264" y="4641714"/>
            <a:ext cx="15922538" cy="1457136"/>
            <a:chOff x="1494264" y="4641714"/>
            <a:chExt cx="15922538" cy="1457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7001" y="4571563"/>
              <a:ext cx="15439197" cy="160497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4264" y="4882583"/>
              <a:ext cx="153556" cy="153556"/>
              <a:chOff x="1494264" y="4882583"/>
              <a:chExt cx="153556" cy="1535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94264" y="4882583"/>
                <a:ext cx="153556" cy="15355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56583" y="6658590"/>
            <a:ext cx="15922533" cy="1457136"/>
            <a:chOff x="1456583" y="6658590"/>
            <a:chExt cx="15922533" cy="14571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315" y="6588439"/>
              <a:ext cx="15113026" cy="173774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56583" y="6899462"/>
              <a:ext cx="153556" cy="153556"/>
              <a:chOff x="1456583" y="6899462"/>
              <a:chExt cx="153556" cy="1535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56583" y="6899462"/>
                <a:ext cx="153556" cy="15355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8936" y="2624136"/>
            <a:ext cx="16334721" cy="1555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413" y="3167164"/>
            <a:ext cx="6534985" cy="1975693"/>
            <a:chOff x="972413" y="3167164"/>
            <a:chExt cx="6534985" cy="1975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413" y="3167164"/>
              <a:ext cx="6534985" cy="1975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8929" y="3179223"/>
            <a:ext cx="6756233" cy="1963634"/>
            <a:chOff x="10678929" y="3179223"/>
            <a:chExt cx="6756233" cy="19636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8929" y="3179223"/>
              <a:ext cx="6756233" cy="19636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1907" y="2224059"/>
            <a:ext cx="2302402" cy="8359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5271" y="5551082"/>
            <a:ext cx="6171429" cy="3456000"/>
            <a:chOff x="995271" y="5551082"/>
            <a:chExt cx="6171429" cy="3456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271" y="5551082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8929" y="6298716"/>
            <a:ext cx="6656558" cy="1485464"/>
            <a:chOff x="10678929" y="6298716"/>
            <a:chExt cx="6656558" cy="14854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8929" y="6298716"/>
              <a:ext cx="6656558" cy="1485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2981" y="1319857"/>
            <a:ext cx="6534985" cy="1975693"/>
            <a:chOff x="4802981" y="1319857"/>
            <a:chExt cx="6534985" cy="1975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2981" y="1319857"/>
              <a:ext cx="6534985" cy="19756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1907" y="2224059"/>
            <a:ext cx="2302402" cy="835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41763" y="590069"/>
            <a:ext cx="6171429" cy="3456000"/>
            <a:chOff x="11641763" y="590069"/>
            <a:chExt cx="6171429" cy="3456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1763" y="590069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24429" y="3496323"/>
            <a:ext cx="13636855" cy="4851206"/>
            <a:chOff x="2324429" y="3496323"/>
            <a:chExt cx="13636855" cy="48512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4429" y="3496323"/>
              <a:ext cx="13636855" cy="48512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1665" y="8753201"/>
            <a:ext cx="8536883" cy="5569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574" y="1227660"/>
            <a:ext cx="2511427" cy="1221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71594" y="1336252"/>
            <a:ext cx="6756233" cy="1963634"/>
            <a:chOff x="10771594" y="1336252"/>
            <a:chExt cx="6756233" cy="19636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1594" y="1336252"/>
              <a:ext cx="6756233" cy="19636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1907" y="2224059"/>
            <a:ext cx="2302402" cy="835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30656" y="2969483"/>
            <a:ext cx="10824403" cy="6217017"/>
            <a:chOff x="3730656" y="2969483"/>
            <a:chExt cx="10824403" cy="62170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0656" y="2969483"/>
              <a:ext cx="10824403" cy="62170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0614" y="9564928"/>
            <a:ext cx="7878699" cy="726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09525" y="9042038"/>
            <a:ext cx="12613309" cy="7512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사용자 지정</PresentationFormat>
  <Paragraphs>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김상수</cp:lastModifiedBy>
  <cp:revision>4</cp:revision>
  <dcterms:created xsi:type="dcterms:W3CDTF">2023-06-15T21:19:33Z</dcterms:created>
  <dcterms:modified xsi:type="dcterms:W3CDTF">2023-06-15T12:48:55Z</dcterms:modified>
</cp:coreProperties>
</file>